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56" r:id="rId2"/>
    <p:sldId id="335" r:id="rId3"/>
    <p:sldId id="360" r:id="rId4"/>
    <p:sldId id="361" r:id="rId5"/>
    <p:sldId id="362" r:id="rId6"/>
    <p:sldId id="363" r:id="rId7"/>
    <p:sldId id="364" r:id="rId8"/>
    <p:sldId id="3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669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038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371725"/>
            <a:ext cx="11334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2362199"/>
            <a:ext cx="2057400" cy="12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00475"/>
            <a:ext cx="8899526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448300"/>
            <a:ext cx="88995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124824" y="581501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8000999" y="4114800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240713" y="2628900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91440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174"/>
            <a:ext cx="9144000" cy="15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78788" y="292179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154988" y="4881562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438"/>
            <a:ext cx="215741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636"/>
            <a:ext cx="2209800" cy="69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2209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5233988"/>
            <a:ext cx="2205037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13" y="3252784"/>
            <a:ext cx="2205036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4181475"/>
            <a:ext cx="2205037" cy="63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5241459"/>
            <a:ext cx="2205037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195636"/>
            <a:ext cx="2171699" cy="69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31" y="4181475"/>
            <a:ext cx="2171699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233988"/>
            <a:ext cx="2171698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-16149" y="3205161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+ 1 = 2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881810" y="3205161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+ 5 = 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763" y="4181474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+ 1 = 3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44" y="52339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+ 1 = 4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934200" y="5261194"/>
            <a:ext cx="2152646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 + 2 = 6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705225" y="41719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+ 3 = 4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705225" y="322013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+ 2 = 3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705223" y="526119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+ 4 = 5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934200" y="4213115"/>
            <a:ext cx="2171696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+ 3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67000"/>
            <a:ext cx="3181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2667000"/>
            <a:ext cx="9858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3257550"/>
            <a:ext cx="227647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61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99969"/>
              </p:ext>
            </p:extLst>
          </p:nvPr>
        </p:nvGraphicFramePr>
        <p:xfrm>
          <a:off x="6535738" y="33670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2186"/>
              </p:ext>
            </p:extLst>
          </p:nvPr>
        </p:nvGraphicFramePr>
        <p:xfrm>
          <a:off x="7570787" y="3352799"/>
          <a:ext cx="6254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5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7334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3205161"/>
            <a:ext cx="4848225" cy="258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019550"/>
            <a:ext cx="2438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24009"/>
              </p:ext>
            </p:extLst>
          </p:nvPr>
        </p:nvGraphicFramePr>
        <p:xfrm>
          <a:off x="8108950" y="4067175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21513" y="4076700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4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3124200"/>
            <a:ext cx="5214938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02894"/>
            <a:ext cx="2352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72225" y="421481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042275" y="421719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4"/>
            <a:ext cx="18526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95193" y="3467100"/>
          <a:ext cx="786607" cy="714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6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42818" y="475297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1843" y="481012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51843" y="3381375"/>
          <a:ext cx="682625" cy="733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60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230</cp:revision>
  <dcterms:created xsi:type="dcterms:W3CDTF">2020-08-07T01:41:00Z</dcterms:created>
  <dcterms:modified xsi:type="dcterms:W3CDTF">2024-11-14T12:00:29Z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